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120" d="100"/>
          <a:sy n="120" d="100"/>
        </p:scale>
        <p:origin x="-210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46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96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41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661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21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4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87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581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4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44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4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7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3600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Памятка для работодателей по привлечению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иностранных работников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5896" y="548143"/>
            <a:ext cx="1800200" cy="357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РАБОТОДАТЕЛЬ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8183" y="906639"/>
            <a:ext cx="1765554" cy="3944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Индивидуальный предприниматель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38353" y="913556"/>
            <a:ext cx="1548172" cy="3805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Физическое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лицо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915816" y="1311439"/>
            <a:ext cx="70888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02164" y="12419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448969" y="1276681"/>
            <a:ext cx="1067247" cy="1787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51137" y="1529956"/>
            <a:ext cx="2475392" cy="43204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Разрешение на работу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46079" y="1565960"/>
            <a:ext cx="1618009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Патент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1565960"/>
            <a:ext cx="2390626" cy="36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Без разрешительных документов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870342" y="1981657"/>
            <a:ext cx="4502" cy="206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502164" y="1951536"/>
            <a:ext cx="5333" cy="118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706249" y="2188494"/>
            <a:ext cx="2520280" cy="952473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выдаче разрешения на работу, фото, паспорт, госпошлина, документ об образовании (сертификат о владении русским языком), медицинская справка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91880" y="2070015"/>
            <a:ext cx="2160240" cy="1425030"/>
          </a:xfrm>
          <a:prstGeom prst="rect">
            <a:avLst/>
          </a:prstGeom>
          <a:ln>
            <a:solidFill>
              <a:schemeClr val="accent5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выдаче патента,  фото, паспорт, страховой полис, миграционная карта, уведомление 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прибытии, документ об образовании (сертификат о владении русским языком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 медицинская справка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870342" y="3140967"/>
            <a:ext cx="4502" cy="310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4533329" y="3451356"/>
            <a:ext cx="5333" cy="210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7415183" y="1951536"/>
            <a:ext cx="0" cy="23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359393" y="3451356"/>
            <a:ext cx="2867136" cy="2016224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000" dirty="0"/>
          </a:p>
          <a:p>
            <a:pPr algn="ctr"/>
            <a:endParaRPr lang="ru-RU" sz="1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3529870" y="3645024"/>
            <a:ext cx="2122250" cy="1822556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Иностранные граждане прибывшие в Россию в БЕЗВИЗОВОМ порядке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Азербайджан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Грузия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Молдова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Узбекистан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Украина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Таджикистан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084168" y="2188495"/>
            <a:ext cx="2808312" cy="327908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Иностранные граждане: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имеющие разрешение на временное проживание в РФ (РВП)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имеющие вид на жительство (ВНЖ)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признанные беженцами на территории РФ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получившие временное убежище на территории РФ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участники Государственной программы по оказанию содействия добровольному переселению в РФ  соотечественников, проживающих за рубежом (члены их семьи)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Граждане Республик: Казахстан, Белоруссия, Армения, Киргизия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в рамках договора о евразийском экономическом союзе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71450" indent="-171450" algn="ctr">
              <a:buFontTx/>
              <a:buChar char="-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27632" y="4285178"/>
            <a:ext cx="528716" cy="496661"/>
          </a:xfrm>
          <a:prstGeom prst="ellips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  <a:cs typeface="Times New Roman" pitchFamily="18" charset="0"/>
              </a:rPr>
              <a:t>!</a:t>
            </a:r>
            <a:endParaRPr lang="ru-RU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1601" y="4222539"/>
            <a:ext cx="2230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       Без учета квот работодатель имеет право привлекать иностранных граждан, осуществляющих трудовую деятельность по профессиям, на которые квоты не распространяются </a:t>
            </a:r>
          </a:p>
          <a:p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      Перечень профессий определен приказом Минтруда России от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15.05.2023 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459н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59393" y="3447827"/>
            <a:ext cx="2867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Иностранные работники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ВИЗОВЫХ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пределах КВОТ на привлечение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иностранных 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работников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55093" y="5589240"/>
            <a:ext cx="8537387" cy="5040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Работодатель привлекающий иностранных работников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с визовым порядком въезда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обязан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иметь разрешение на привлечение иностранных работников (получает в УВМ УМВД России по Курской области)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5093" y="6165304"/>
            <a:ext cx="8537387" cy="504056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Работодатель привлекающий иностранных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работников </a:t>
            </a:r>
            <a:r>
              <a:rPr lang="ru-RU" sz="1100" b="1" u="sng" dirty="0" smtClean="0">
                <a:latin typeface="Times New Roman" pitchFamily="18" charset="0"/>
                <a:cs typeface="Times New Roman" pitchFamily="18" charset="0"/>
              </a:rPr>
              <a:t>обязан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срок, не превышающий 3-х рабочих дней с даты заключения или прекращения (расторжения) соответствующего договора уведомить УВМ УМВД России по Курской области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(на бумажном носителе, почтовым отправлением, с помощью сервиса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Госуслуги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70342" y="909315"/>
            <a:ext cx="1765554" cy="4021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Юридическое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лицо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49161" y="4309128"/>
            <a:ext cx="285656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Batang" pitchFamily="18" charset="-127"/>
                <a:cs typeface="Times New Roman" pitchFamily="18" charset="0"/>
              </a:rPr>
              <a:t>!</a:t>
            </a:r>
            <a:endParaRPr lang="ru-RU" sz="2400" b="1" cap="none" spc="0" dirty="0">
              <a:ln w="11430"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276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Памятка для работодателей по привлечению иностранных работников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Привлечение иностранных работников</dc:title>
  <dc:creator>Матвиенко Ю.А.</dc:creator>
  <cp:lastModifiedBy>Конорева Т.А.</cp:lastModifiedBy>
  <cp:revision>17</cp:revision>
  <cp:lastPrinted>2022-01-25T08:02:01Z</cp:lastPrinted>
  <dcterms:created xsi:type="dcterms:W3CDTF">2022-01-25T05:59:52Z</dcterms:created>
  <dcterms:modified xsi:type="dcterms:W3CDTF">2025-04-09T08:08:51Z</dcterms:modified>
</cp:coreProperties>
</file>